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9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8" r:id="rId25"/>
    <p:sldId id="280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0171023_190823"/>
          <p:cNvPicPr>
            <a:picLocks noChangeAspect="1"/>
          </p:cNvPicPr>
          <p:nvPr/>
        </p:nvPicPr>
        <p:blipFill>
          <a:blip r:embed="rId1"/>
          <a:srcRect l="45922" t="13808" r="15057" b="16796"/>
          <a:stretch>
            <a:fillRect/>
          </a:stretch>
        </p:blipFill>
        <p:spPr>
          <a:xfrm rot="5400000">
            <a:off x="1145540" y="-1115060"/>
            <a:ext cx="6782435" cy="90220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2820"/>
          <p:cNvPicPr>
            <a:picLocks noChangeAspect="1"/>
          </p:cNvPicPr>
          <p:nvPr/>
        </p:nvPicPr>
        <p:blipFill>
          <a:blip r:embed="rId1"/>
          <a:srcRect l="53819" t="13952" r="7677" b="15176"/>
          <a:stretch>
            <a:fillRect/>
          </a:stretch>
        </p:blipFill>
        <p:spPr>
          <a:xfrm rot="5400000">
            <a:off x="1339850" y="-1292225"/>
            <a:ext cx="6858000" cy="94424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113"/>
          <p:cNvPicPr>
            <a:picLocks noChangeAspect="1"/>
          </p:cNvPicPr>
          <p:nvPr/>
        </p:nvPicPr>
        <p:blipFill>
          <a:blip r:embed="rId1"/>
          <a:srcRect l="54476" t="11994" r="7279" b="16231"/>
          <a:stretch>
            <a:fillRect/>
          </a:stretch>
        </p:blipFill>
        <p:spPr>
          <a:xfrm rot="5400000">
            <a:off x="1431290" y="-1365250"/>
            <a:ext cx="6830695" cy="95885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307"/>
          <p:cNvPicPr>
            <a:picLocks noChangeAspect="1"/>
          </p:cNvPicPr>
          <p:nvPr/>
        </p:nvPicPr>
        <p:blipFill>
          <a:blip r:embed="rId1"/>
          <a:srcRect l="53024" t="13403" r="6622" b="16053"/>
          <a:stretch>
            <a:fillRect/>
          </a:stretch>
        </p:blipFill>
        <p:spPr>
          <a:xfrm rot="5400000">
            <a:off x="1111885" y="-1046480"/>
            <a:ext cx="6844665" cy="894969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434"/>
          <p:cNvPicPr>
            <a:picLocks noChangeAspect="1"/>
          </p:cNvPicPr>
          <p:nvPr/>
        </p:nvPicPr>
        <p:blipFill>
          <a:blip r:embed="rId1"/>
          <a:srcRect l="47487" t="13065" r="13081" b="19227"/>
          <a:stretch>
            <a:fillRect/>
          </a:stretch>
        </p:blipFill>
        <p:spPr>
          <a:xfrm rot="5400000">
            <a:off x="1090295" y="-955675"/>
            <a:ext cx="6826885" cy="876871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726"/>
          <p:cNvPicPr>
            <a:picLocks noChangeAspect="1"/>
          </p:cNvPicPr>
          <p:nvPr/>
        </p:nvPicPr>
        <p:blipFill>
          <a:blip r:embed="rId1"/>
          <a:srcRect l="56193" t="8997" r="4640" b="21877"/>
          <a:stretch>
            <a:fillRect/>
          </a:stretch>
        </p:blipFill>
        <p:spPr>
          <a:xfrm rot="5400000">
            <a:off x="1115060" y="-1061085"/>
            <a:ext cx="6802120" cy="898017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740"/>
          <p:cNvPicPr>
            <a:picLocks noChangeAspect="1"/>
          </p:cNvPicPr>
          <p:nvPr/>
        </p:nvPicPr>
        <p:blipFill>
          <a:blip r:embed="rId1"/>
          <a:srcRect l="55530" t="13580" r="7146" b="14644"/>
          <a:stretch>
            <a:fillRect/>
          </a:stretch>
        </p:blipFill>
        <p:spPr>
          <a:xfrm rot="5400000">
            <a:off x="1561465" y="-1456055"/>
            <a:ext cx="6791325" cy="97688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3958"/>
          <p:cNvPicPr>
            <a:picLocks noChangeAspect="1"/>
          </p:cNvPicPr>
          <p:nvPr/>
        </p:nvPicPr>
        <p:blipFill>
          <a:blip r:embed="rId1"/>
          <a:srcRect l="57247" t="17286" r="3062" b="15176"/>
          <a:stretch>
            <a:fillRect/>
          </a:stretch>
        </p:blipFill>
        <p:spPr>
          <a:xfrm rot="5400000">
            <a:off x="948690" y="-901700"/>
            <a:ext cx="6805295" cy="86620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4226"/>
          <p:cNvPicPr>
            <a:picLocks noChangeAspect="1"/>
          </p:cNvPicPr>
          <p:nvPr/>
        </p:nvPicPr>
        <p:blipFill>
          <a:blip r:embed="rId1"/>
          <a:srcRect l="49198" t="14289" r="12159" b="17640"/>
          <a:stretch>
            <a:fillRect/>
          </a:stretch>
        </p:blipFill>
        <p:spPr>
          <a:xfrm rot="5400000">
            <a:off x="1057275" y="-1068705"/>
            <a:ext cx="6826250" cy="899477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4549"/>
          <p:cNvPicPr>
            <a:picLocks noChangeAspect="1"/>
          </p:cNvPicPr>
          <p:nvPr/>
        </p:nvPicPr>
        <p:blipFill>
          <a:blip r:embed="rId1"/>
          <a:srcRect l="55398" t="15522" r="5562" b="17817"/>
          <a:stretch>
            <a:fillRect/>
          </a:stretch>
        </p:blipFill>
        <p:spPr>
          <a:xfrm rot="5400000">
            <a:off x="1021715" y="-938530"/>
            <a:ext cx="6838950" cy="873506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4617"/>
          <p:cNvPicPr>
            <a:picLocks noChangeAspect="1"/>
          </p:cNvPicPr>
          <p:nvPr/>
        </p:nvPicPr>
        <p:blipFill>
          <a:blip r:embed="rId1"/>
          <a:srcRect l="52891" t="16045" r="8333" b="13766"/>
          <a:stretch>
            <a:fillRect/>
          </a:stretch>
        </p:blipFill>
        <p:spPr>
          <a:xfrm rot="5400000">
            <a:off x="1267460" y="-1194435"/>
            <a:ext cx="6828790" cy="9246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1023_190907"/>
          <p:cNvPicPr>
            <a:picLocks noChangeAspect="1"/>
          </p:cNvPicPr>
          <p:nvPr/>
        </p:nvPicPr>
        <p:blipFill>
          <a:blip r:embed="rId1"/>
          <a:srcRect l="44438" t="23209" r="23650" b="16045"/>
          <a:stretch>
            <a:fillRect/>
          </a:stretch>
        </p:blipFill>
        <p:spPr>
          <a:xfrm rot="5400000">
            <a:off x="1499870" y="-1453515"/>
            <a:ext cx="6857365" cy="976376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4724"/>
          <p:cNvPicPr>
            <a:picLocks noChangeAspect="1"/>
          </p:cNvPicPr>
          <p:nvPr/>
        </p:nvPicPr>
        <p:blipFill>
          <a:blip r:embed="rId1"/>
          <a:srcRect l="53024" t="10407" r="8598" b="21168"/>
          <a:stretch>
            <a:fillRect/>
          </a:stretch>
        </p:blipFill>
        <p:spPr>
          <a:xfrm rot="5400000">
            <a:off x="1180465" y="-1108710"/>
            <a:ext cx="6804660" cy="90747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4823"/>
          <p:cNvPicPr>
            <a:picLocks noChangeAspect="1"/>
          </p:cNvPicPr>
          <p:nvPr/>
        </p:nvPicPr>
        <p:blipFill>
          <a:blip r:embed="rId1"/>
          <a:srcRect l="46433" t="14112" r="15455" b="17995"/>
          <a:stretch>
            <a:fillRect/>
          </a:stretch>
        </p:blipFill>
        <p:spPr>
          <a:xfrm rot="5400000">
            <a:off x="1165225" y="-1106805"/>
            <a:ext cx="6807200" cy="9070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636"/>
          <p:cNvPicPr>
            <a:picLocks noChangeAspect="1"/>
          </p:cNvPicPr>
          <p:nvPr/>
        </p:nvPicPr>
        <p:blipFill>
          <a:blip r:embed="rId1"/>
          <a:srcRect l="54476" t="9352" r="6622" b="19581"/>
          <a:stretch>
            <a:fillRect/>
          </a:stretch>
        </p:blipFill>
        <p:spPr>
          <a:xfrm rot="5400000">
            <a:off x="1273175" y="-1241425"/>
            <a:ext cx="6835140" cy="934085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219"/>
          <p:cNvPicPr>
            <a:picLocks noChangeAspect="1"/>
          </p:cNvPicPr>
          <p:nvPr/>
        </p:nvPicPr>
        <p:blipFill>
          <a:blip r:embed="rId1"/>
          <a:srcRect l="49072" t="19396" r="15322" b="15192"/>
          <a:stretch>
            <a:fillRect/>
          </a:stretch>
        </p:blipFill>
        <p:spPr>
          <a:xfrm rot="5400000">
            <a:off x="1344295" y="-1263650"/>
            <a:ext cx="6830695" cy="938593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313"/>
          <p:cNvPicPr>
            <a:picLocks noChangeAspect="1"/>
          </p:cNvPicPr>
          <p:nvPr/>
        </p:nvPicPr>
        <p:blipFill>
          <a:blip r:embed="rId1"/>
          <a:srcRect l="49596" t="14990" r="13611" b="16940"/>
          <a:stretch>
            <a:fillRect/>
          </a:stretch>
        </p:blipFill>
        <p:spPr>
          <a:xfrm rot="5400000">
            <a:off x="1329690" y="-1190625"/>
            <a:ext cx="6790690" cy="939736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1023_200435"/>
          <p:cNvPicPr>
            <a:picLocks noChangeAspect="1"/>
          </p:cNvPicPr>
          <p:nvPr/>
        </p:nvPicPr>
        <p:blipFill>
          <a:blip r:embed="rId1"/>
          <a:srcRect l="51446" t="14112" r="8996" b="16948"/>
          <a:stretch>
            <a:fillRect/>
          </a:stretch>
        </p:blipFill>
        <p:spPr>
          <a:xfrm rot="5400000">
            <a:off x="1054735" y="-1041400"/>
            <a:ext cx="6858000" cy="894016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526"/>
          <p:cNvPicPr>
            <a:picLocks noChangeAspect="1"/>
          </p:cNvPicPr>
          <p:nvPr/>
        </p:nvPicPr>
        <p:blipFill>
          <a:blip r:embed="rId1"/>
          <a:srcRect l="47753" t="13226" r="15455" b="17302"/>
          <a:stretch>
            <a:fillRect/>
          </a:stretch>
        </p:blipFill>
        <p:spPr>
          <a:xfrm rot="5400000">
            <a:off x="1418590" y="-1385570"/>
            <a:ext cx="6817995" cy="962914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555"/>
          <p:cNvPicPr>
            <a:picLocks noChangeAspect="1"/>
          </p:cNvPicPr>
          <p:nvPr/>
        </p:nvPicPr>
        <p:blipFill>
          <a:blip r:embed="rId1"/>
          <a:srcRect l="54697" t="1485" r="6212" b="31128"/>
          <a:stretch>
            <a:fillRect/>
          </a:stretch>
        </p:blipFill>
        <p:spPr>
          <a:xfrm rot="5400000">
            <a:off x="1019175" y="-978535"/>
            <a:ext cx="6837045" cy="881570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636"/>
          <p:cNvPicPr>
            <a:picLocks noChangeAspect="1"/>
          </p:cNvPicPr>
          <p:nvPr/>
        </p:nvPicPr>
        <p:blipFill>
          <a:blip r:embed="rId1"/>
          <a:srcRect l="54943" t="10939" r="6686" b="19581"/>
          <a:stretch>
            <a:fillRect/>
          </a:stretch>
        </p:blipFill>
        <p:spPr>
          <a:xfrm rot="5400000">
            <a:off x="1239520" y="-1178560"/>
            <a:ext cx="6803390" cy="92144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0902"/>
          <p:cNvPicPr>
            <a:picLocks noChangeAspect="1"/>
          </p:cNvPicPr>
          <p:nvPr/>
        </p:nvPicPr>
        <p:blipFill>
          <a:blip r:embed="rId1"/>
          <a:srcRect l="53359" t="13580" r="8264" b="16231"/>
          <a:stretch>
            <a:fillRect/>
          </a:stretch>
        </p:blipFill>
        <p:spPr>
          <a:xfrm rot="5400000">
            <a:off x="1285240" y="-1224915"/>
            <a:ext cx="6804025" cy="930783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IMG_20171023_190952"/>
          <p:cNvPicPr>
            <a:picLocks noChangeAspect="1"/>
          </p:cNvPicPr>
          <p:nvPr>
            <p:ph idx="1"/>
          </p:nvPr>
        </p:nvPicPr>
        <p:blipFill>
          <a:blip r:embed="rId1"/>
          <a:srcRect l="48172" t="8989" r="13983" b="24865"/>
          <a:stretch>
            <a:fillRect/>
          </a:stretch>
        </p:blipFill>
        <p:spPr>
          <a:xfrm rot="5400000">
            <a:off x="1094105" y="-1054100"/>
            <a:ext cx="6858000" cy="8966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015"/>
          <p:cNvPicPr>
            <a:picLocks noChangeAspect="1"/>
          </p:cNvPicPr>
          <p:nvPr/>
        </p:nvPicPr>
        <p:blipFill>
          <a:blip r:embed="rId1"/>
          <a:srcRect l="55997" t="7233" r="5366" b="20113"/>
          <a:stretch>
            <a:fillRect/>
          </a:stretch>
        </p:blipFill>
        <p:spPr>
          <a:xfrm rot="5400000">
            <a:off x="1403985" y="-1359535"/>
            <a:ext cx="6808470" cy="957707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045"/>
          <p:cNvPicPr>
            <a:picLocks noChangeAspect="1"/>
          </p:cNvPicPr>
          <p:nvPr/>
        </p:nvPicPr>
        <p:blipFill>
          <a:blip r:embed="rId1"/>
          <a:srcRect l="57184" t="6001" r="3516" b="23126"/>
          <a:stretch>
            <a:fillRect/>
          </a:stretch>
        </p:blipFill>
        <p:spPr>
          <a:xfrm rot="5400000">
            <a:off x="1238885" y="-1148715"/>
            <a:ext cx="6786880" cy="915543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127"/>
          <p:cNvPicPr>
            <a:picLocks noChangeAspect="1"/>
          </p:cNvPicPr>
          <p:nvPr/>
        </p:nvPicPr>
        <p:blipFill>
          <a:blip r:embed="rId1"/>
          <a:srcRect l="53624" t="4068" r="8529" b="25751"/>
          <a:stretch>
            <a:fillRect/>
          </a:stretch>
        </p:blipFill>
        <p:spPr>
          <a:xfrm rot="5400000">
            <a:off x="1341755" y="-1308100"/>
            <a:ext cx="6830695" cy="9474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234"/>
          <p:cNvPicPr>
            <a:picLocks noChangeAspect="1"/>
          </p:cNvPicPr>
          <p:nvPr/>
        </p:nvPicPr>
        <p:blipFill>
          <a:blip r:embed="rId1"/>
          <a:srcRect l="49533" t="12171" r="12487" b="19936"/>
          <a:stretch>
            <a:fillRect/>
          </a:stretch>
        </p:blipFill>
        <p:spPr>
          <a:xfrm rot="5400000">
            <a:off x="1200150" y="-1146810"/>
            <a:ext cx="6844030" cy="915098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345"/>
          <p:cNvPicPr>
            <a:picLocks noChangeAspect="1"/>
          </p:cNvPicPr>
          <p:nvPr/>
        </p:nvPicPr>
        <p:blipFill>
          <a:blip r:embed="rId1"/>
          <a:srcRect l="54943" t="8643" r="5101" b="23109"/>
          <a:stretch>
            <a:fillRect/>
          </a:stretch>
        </p:blipFill>
        <p:spPr>
          <a:xfrm rot="5400000">
            <a:off x="960755" y="-929005"/>
            <a:ext cx="6821170" cy="87153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611"/>
          <p:cNvPicPr>
            <a:picLocks noChangeAspect="1"/>
          </p:cNvPicPr>
          <p:nvPr/>
        </p:nvPicPr>
        <p:blipFill>
          <a:blip r:embed="rId1"/>
          <a:srcRect l="56389" t="9352" r="4438" b="21523"/>
          <a:stretch>
            <a:fillRect/>
          </a:stretch>
        </p:blipFill>
        <p:spPr>
          <a:xfrm rot="5400000">
            <a:off x="1120140" y="-1053465"/>
            <a:ext cx="6791960" cy="896493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742"/>
          <p:cNvPicPr>
            <a:picLocks noChangeAspect="1"/>
          </p:cNvPicPr>
          <p:nvPr/>
        </p:nvPicPr>
        <p:blipFill>
          <a:blip r:embed="rId1"/>
          <a:srcRect l="55069" t="11285" r="5234" b="18366"/>
          <a:stretch>
            <a:fillRect/>
          </a:stretch>
        </p:blipFill>
        <p:spPr>
          <a:xfrm rot="5400000">
            <a:off x="1123950" y="-1094105"/>
            <a:ext cx="6824345" cy="904621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1915"/>
          <p:cNvPicPr>
            <a:picLocks noChangeAspect="1"/>
          </p:cNvPicPr>
          <p:nvPr/>
        </p:nvPicPr>
        <p:blipFill>
          <a:blip r:embed="rId1"/>
          <a:srcRect l="53359" t="7765" r="7475" b="24164"/>
          <a:stretch>
            <a:fillRect/>
          </a:stretch>
        </p:blipFill>
        <p:spPr>
          <a:xfrm rot="5400000">
            <a:off x="1059815" y="-1021715"/>
            <a:ext cx="6847205" cy="89014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2224"/>
          <p:cNvPicPr>
            <a:picLocks noChangeAspect="1"/>
          </p:cNvPicPr>
          <p:nvPr/>
        </p:nvPicPr>
        <p:blipFill>
          <a:blip r:embed="rId1"/>
          <a:srcRect l="50985" t="14990" r="13807" b="15699"/>
          <a:stretch>
            <a:fillRect/>
          </a:stretch>
        </p:blipFill>
        <p:spPr>
          <a:xfrm rot="5400000">
            <a:off x="1599565" y="-1600200"/>
            <a:ext cx="6830695" cy="1005776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3832"/>
          <p:cNvPicPr>
            <a:picLocks noChangeAspect="1"/>
          </p:cNvPicPr>
          <p:nvPr/>
        </p:nvPicPr>
        <p:blipFill>
          <a:blip r:embed="rId1"/>
          <a:srcRect l="54280" t="12703" r="9059" b="21345"/>
          <a:stretch>
            <a:fillRect/>
          </a:stretch>
        </p:blipFill>
        <p:spPr>
          <a:xfrm rot="5400000">
            <a:off x="1207135" y="-1153795"/>
            <a:ext cx="6830695" cy="91916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0171023_191354"/>
          <p:cNvPicPr>
            <a:picLocks noChangeAspect="1"/>
          </p:cNvPicPr>
          <p:nvPr/>
        </p:nvPicPr>
        <p:blipFill>
          <a:blip r:embed="rId1"/>
          <a:srcRect l="51048" t="20459" r="10707" b="12719"/>
          <a:stretch>
            <a:fillRect/>
          </a:stretch>
        </p:blipFill>
        <p:spPr>
          <a:xfrm rot="5400000">
            <a:off x="1075055" y="-1035050"/>
            <a:ext cx="6831330" cy="892746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204010"/>
          <p:cNvPicPr>
            <a:picLocks noChangeAspect="1"/>
          </p:cNvPicPr>
          <p:nvPr/>
        </p:nvPicPr>
        <p:blipFill>
          <a:blip r:embed="rId1"/>
          <a:srcRect l="50455" t="14990" r="13807" b="17117"/>
          <a:stretch>
            <a:fillRect/>
          </a:stretch>
        </p:blipFill>
        <p:spPr>
          <a:xfrm rot="5400000">
            <a:off x="1469390" y="-1402715"/>
            <a:ext cx="6791960" cy="96507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1549"/>
          <p:cNvPicPr>
            <a:picLocks noChangeAspect="1"/>
          </p:cNvPicPr>
          <p:nvPr/>
        </p:nvPicPr>
        <p:blipFill>
          <a:blip r:embed="rId1"/>
          <a:srcRect l="50385" t="15699" r="12292" b="14112"/>
          <a:stretch>
            <a:fillRect/>
          </a:stretch>
        </p:blipFill>
        <p:spPr>
          <a:xfrm rot="5400000">
            <a:off x="1394460" y="-1337310"/>
            <a:ext cx="6776720" cy="953262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1743"/>
          <p:cNvPicPr>
            <a:picLocks noChangeAspect="1"/>
          </p:cNvPicPr>
          <p:nvPr/>
        </p:nvPicPr>
        <p:blipFill>
          <a:blip r:embed="rId1"/>
          <a:srcRect l="52367" t="13226" r="8068" b="16231"/>
          <a:stretch>
            <a:fillRect/>
          </a:stretch>
        </p:blipFill>
        <p:spPr>
          <a:xfrm rot="5400000">
            <a:off x="1240790" y="-1116965"/>
            <a:ext cx="6817995" cy="90925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2047"/>
          <p:cNvPicPr>
            <a:picLocks noChangeAspect="1"/>
          </p:cNvPicPr>
          <p:nvPr/>
        </p:nvPicPr>
        <p:blipFill>
          <a:blip r:embed="rId1"/>
          <a:srcRect l="49463" t="14458" r="13213" b="17480"/>
          <a:stretch>
            <a:fillRect/>
          </a:stretch>
        </p:blipFill>
        <p:spPr>
          <a:xfrm rot="5400000">
            <a:off x="1300480" y="-1229995"/>
            <a:ext cx="6831330" cy="93179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2335"/>
          <p:cNvPicPr>
            <a:picLocks noChangeAspect="1"/>
          </p:cNvPicPr>
          <p:nvPr/>
        </p:nvPicPr>
        <p:blipFill>
          <a:blip r:embed="rId1"/>
          <a:srcRect l="51446" t="12871" r="11496" b="15876"/>
          <a:stretch>
            <a:fillRect/>
          </a:stretch>
        </p:blipFill>
        <p:spPr>
          <a:xfrm rot="5400000">
            <a:off x="1579880" y="-1452880"/>
            <a:ext cx="6788785" cy="97637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1023_192506"/>
          <p:cNvPicPr>
            <a:picLocks noChangeAspect="1"/>
          </p:cNvPicPr>
          <p:nvPr/>
        </p:nvPicPr>
        <p:blipFill>
          <a:blip r:embed="rId1"/>
          <a:srcRect l="44716" t="10230" r="16641" b="20290"/>
          <a:stretch>
            <a:fillRect/>
          </a:stretch>
        </p:blipFill>
        <p:spPr>
          <a:xfrm rot="5400000">
            <a:off x="1254125" y="-1156335"/>
            <a:ext cx="6817995" cy="9169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xs</dc:creator>
  <cp:lastModifiedBy>xs</cp:lastModifiedBy>
  <cp:revision>1</cp:revision>
  <dcterms:created xsi:type="dcterms:W3CDTF">2017-10-27T13:44:05Z</dcterms:created>
  <dcterms:modified xsi:type="dcterms:W3CDTF">2017-10-27T14:43:49Z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2052-10.1.0.6875</vt:lpwstr>
  </property>
</Properties>
</file>